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558" r:id="rId2"/>
    <p:sldId id="559" r:id="rId3"/>
    <p:sldId id="256" r:id="rId4"/>
    <p:sldId id="553" r:id="rId5"/>
    <p:sldId id="554" r:id="rId6"/>
    <p:sldId id="555" r:id="rId7"/>
    <p:sldId id="556" r:id="rId8"/>
    <p:sldId id="557" r:id="rId9"/>
    <p:sldId id="562" r:id="rId10"/>
    <p:sldId id="581" r:id="rId11"/>
    <p:sldId id="579" r:id="rId12"/>
    <p:sldId id="564" r:id="rId13"/>
    <p:sldId id="563" r:id="rId14"/>
    <p:sldId id="565" r:id="rId15"/>
    <p:sldId id="567" r:id="rId16"/>
    <p:sldId id="568" r:id="rId17"/>
    <p:sldId id="569" r:id="rId18"/>
    <p:sldId id="570" r:id="rId19"/>
    <p:sldId id="571" r:id="rId20"/>
    <p:sldId id="572" r:id="rId21"/>
    <p:sldId id="573" r:id="rId22"/>
    <p:sldId id="574" r:id="rId23"/>
    <p:sldId id="575" r:id="rId24"/>
    <p:sldId id="576" r:id="rId25"/>
    <p:sldId id="577" r:id="rId26"/>
    <p:sldId id="578" r:id="rId27"/>
    <p:sldId id="583" r:id="rId28"/>
    <p:sldId id="584" r:id="rId29"/>
    <p:sldId id="585" r:id="rId30"/>
    <p:sldId id="586" r:id="rId31"/>
    <p:sldId id="587" r:id="rId32"/>
    <p:sldId id="582" r:id="rId33"/>
    <p:sldId id="593" r:id="rId34"/>
    <p:sldId id="592" r:id="rId35"/>
    <p:sldId id="560" r:id="rId36"/>
    <p:sldId id="561" r:id="rId37"/>
    <p:sldId id="589" r:id="rId38"/>
    <p:sldId id="590" r:id="rId39"/>
    <p:sldId id="591" r:id="rId40"/>
    <p:sldId id="588" r:id="rId41"/>
    <p:sldId id="580" r:id="rId42"/>
    <p:sldId id="270" r:id="rId43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Why error characterization?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204538" y="1707290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p:pic>
        <p:nvPicPr>
          <p:cNvPr id="8" name="Picture 7" descr="A group of medical labels&#10;&#10;AI-generated content may be incorrect.">
            <a:extLst>
              <a:ext uri="{FF2B5EF4-FFF2-40B4-BE49-F238E27FC236}">
                <a16:creationId xmlns:a16="http://schemas.microsoft.com/office/drawing/2014/main" id="{99C459DB-AFBF-99DD-5F15-8F2A22D9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031"/>
            <a:ext cx="6479674" cy="3382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706193"/>
                  </p:ext>
                </p:extLst>
              </p:nvPr>
            </p:nvGraphicFramePr>
            <p:xfrm>
              <a:off x="6918158" y="3441031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706193"/>
                  </p:ext>
                </p:extLst>
              </p:nvPr>
            </p:nvGraphicFramePr>
            <p:xfrm>
              <a:off x="6918158" y="3441031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352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F23C-0691-9518-3F6C-263AA447DA2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A5850-3C25-5DDE-1CCF-A5904D82EE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7CD19-90BE-84BF-7624-4114171B591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DCAC7-5BC6-5B28-ECF0-E063A6FA9DE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9E117A-7017-856B-62A1-9AE11CA0E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7476A-73C9-CE3B-62AF-96E9C63EA7F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2F559-DF1D-EEDF-E687-A13DF5EF18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FDB92-5F08-47BE-73FD-BDAE211BDEB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5219FF-2A27-3DA8-52AC-B44E1D604A1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05072-6F99-A953-24F4-EBEC221CC74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B6193-4FE6-8B3D-0912-BC1CE21232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7A7DE-1D34-9DBA-B843-F943A1FB2E9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8DDA1-AE62-132F-C9E9-68E56A6C46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C0391-1C3E-1D06-8A26-9A706D7FC57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6A6BF-9DEC-CAA8-CF86-6299C209C9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1F5FF-351D-C0D0-257D-F3481AD064C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71B9-4478-B7ED-E772-D69BB4EB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ADEDA-5DD8-D50F-FBF7-21A3A0562B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2C756-8096-EE06-9739-B3F1A1DC18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Why error characterization?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C0D46-7B80-5941-C572-CD91F20FC3D2}"/>
              </a:ext>
            </a:extLst>
          </p:cNvPr>
          <p:cNvSpPr txBox="1"/>
          <p:nvPr/>
        </p:nvSpPr>
        <p:spPr>
          <a:xfrm>
            <a:off x="745957" y="3530024"/>
            <a:ext cx="13138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We are not just interested in </a:t>
            </a:r>
            <a:r>
              <a:rPr lang="en-US" sz="3500" b="1" u="sng" dirty="0">
                <a:solidFill>
                  <a:srgbClr val="FF0000"/>
                </a:solidFill>
              </a:rPr>
              <a:t>quality</a:t>
            </a:r>
            <a:r>
              <a:rPr lang="en-US" sz="3500" dirty="0"/>
              <a:t> of segmentation (good, moderate, bad) — we are more interested in the </a:t>
            </a:r>
            <a:r>
              <a:rPr lang="en-US" sz="3500" b="1" u="sng" dirty="0">
                <a:solidFill>
                  <a:srgbClr val="00B050"/>
                </a:solidFill>
              </a:rPr>
              <a:t>type</a:t>
            </a:r>
            <a:r>
              <a:rPr lang="en-US" sz="3500" dirty="0"/>
              <a:t> of segmentation errors.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94960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D1D3C-3F14-E0BC-4636-2A492F6DFD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13EB0-A521-0AE9-3CD4-72EF1B61D0B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C690A-5AAF-898E-3181-F07A199A9AD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2D7D-0EA7-1AB2-7356-1E18ACEDF7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E6849-0CD3-0E8B-20D0-2724B98F56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5F389-800B-F206-CF0C-5B50F3760E4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AA54D7-7E16-3EB1-3108-A4BDD3F4F7D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2E107-1C00-D04F-EE66-C596884D043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8C3A6-64BA-F549-FF3D-2B39864394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587E1-8C37-5D33-EBC2-BFD6D15595C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D171C-81C7-3A4E-67C2-D206C69022F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E8211-2278-1A8A-3BA5-968F224AD2F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2DF28-55D6-674D-D42C-04AB2864A12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E9170-2472-4DF6-70B9-9B3975F7CC1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63EDC1-8C6D-4152-FB81-BD870CEA4F4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3E4DC-6182-A427-E476-30A03DD1EA4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managed to come up with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F265BE-DD5B-E4E1-D467-198A02424F1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D513-778A-6CBC-74AC-3D46BC04C9D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B6930-7858-47B6-BFF7-99E3DCA8DE8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F2FA3-401D-CC46-9EF1-B6E0507E824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13482-BFB7-55E3-FE99-F1CA828C20F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76A9F8F5-20E4-EF64-62C0-5FCDE516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6482F-2BFC-2C8D-386C-5F77AC27C81B}"/>
              </a:ext>
            </a:extLst>
          </p:cNvPr>
          <p:cNvSpPr txBox="1"/>
          <p:nvPr/>
        </p:nvSpPr>
        <p:spPr>
          <a:xfrm>
            <a:off x="5931910" y="2056292"/>
            <a:ext cx="84822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E1A5B-7219-419F-CD5E-4627FE57B8CC}"/>
              </a:ext>
            </a:extLst>
          </p:cNvPr>
          <p:cNvSpPr txBox="1"/>
          <p:nvPr/>
        </p:nvSpPr>
        <p:spPr>
          <a:xfrm>
            <a:off x="5931909" y="4235695"/>
            <a:ext cx="8482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53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B97EE-FEF2-8105-1500-26816B8992D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A6E8F-72D6-1DBC-9ED9-3A48E08B40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00AEFD-C46B-DAAB-61B4-F70F0C4E557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7ABC-DC2B-2451-F6EF-D894421CAAF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22F68419-D39C-C634-332B-1CB5A18D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5931911" y="2314544"/>
            <a:ext cx="8482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5931909" y="4235695"/>
            <a:ext cx="84822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Why the exceptions?</a:t>
            </a:r>
          </a:p>
        </p:txBody>
      </p:sp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Some design decisions – D3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51FF-A355-2768-EA00-392F5090FEC7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8" y="3053424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3982596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quantitative metric, we can perform correlation, regression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5419599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Correlation-/ regression-based analyses are impossible with categorical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B84306-0225-0133-CDFB-8C5C8AEBF60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C1B39BB-DBB8-1ACC-A004-E79202D2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256DB9-1753-20C5-A721-63A455C8266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(2)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48864-1B73-3AD5-A267-9C8D730FFE2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A2372-21E7-447D-FB8A-68A3664EBF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(3)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124A5-A199-CBB0-DA88-5EDA2546983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83BCF-FCBA-9B02-9CAA-375B104A497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Overview of analysis framework (4)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The analysis framework – 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3795</TotalTime>
  <Words>3203</Words>
  <Application>Microsoft Office PowerPoint</Application>
  <PresentationFormat>Custom</PresentationFormat>
  <Paragraphs>350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64</cp:revision>
  <dcterms:created xsi:type="dcterms:W3CDTF">2025-08-28T16:18:41Z</dcterms:created>
  <dcterms:modified xsi:type="dcterms:W3CDTF">2026-01-08T18:25:12Z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